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</p:sldMasterIdLst>
  <p:sldIdLst>
    <p:sldId id="256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7DB1D7-796A-42BE-AFF9-C747F797CBF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404D8C4-0A14-4573-9285-166C2B97CA3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How do sales vary by day of the week and hour of the day?</a:t>
          </a:r>
          <a:endParaRPr lang="en-US"/>
        </a:p>
      </dgm:t>
    </dgm:pt>
    <dgm:pt modelId="{097C4FAF-3695-4D51-8FD2-AC928B69D6DE}" type="parTrans" cxnId="{9BDE2BD1-B163-4AB4-B0AE-3EAB67738242}">
      <dgm:prSet/>
      <dgm:spPr/>
      <dgm:t>
        <a:bodyPr/>
        <a:lstStyle/>
        <a:p>
          <a:endParaRPr lang="en-US"/>
        </a:p>
      </dgm:t>
    </dgm:pt>
    <dgm:pt modelId="{55257F44-9B63-491F-8C29-C6FB3E0E00BD}" type="sibTrans" cxnId="{9BDE2BD1-B163-4AB4-B0AE-3EAB6773824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EFF8486-5032-4ED0-ACBC-671016C3827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Aew there any peak times for sales activity?</a:t>
          </a:r>
          <a:endParaRPr lang="en-US"/>
        </a:p>
      </dgm:t>
    </dgm:pt>
    <dgm:pt modelId="{CC793533-A44C-479C-ACBA-3FAC9C39F836}" type="parTrans" cxnId="{DB17B665-C397-4E2A-9ACD-9335AFC765BE}">
      <dgm:prSet/>
      <dgm:spPr/>
      <dgm:t>
        <a:bodyPr/>
        <a:lstStyle/>
        <a:p>
          <a:endParaRPr lang="en-US"/>
        </a:p>
      </dgm:t>
    </dgm:pt>
    <dgm:pt modelId="{77DA25C5-1A21-4F6A-851A-40D2EA6CB911}" type="sibTrans" cxnId="{DB17B665-C397-4E2A-9ACD-9335AFC765B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A755011-5745-44D9-A430-82935A45CDE5}">
      <dgm:prSet/>
      <dgm:spPr/>
      <dgm:t>
        <a:bodyPr/>
        <a:lstStyle/>
        <a:p>
          <a:pPr>
            <a:lnSpc>
              <a:spcPct val="100000"/>
            </a:lnSpc>
          </a:pPr>
          <a:r>
            <a:rPr lang="en-AE"/>
            <a:t>What is the total sales revenue for each month?</a:t>
          </a:r>
          <a:endParaRPr lang="en-US"/>
        </a:p>
      </dgm:t>
    </dgm:pt>
    <dgm:pt modelId="{9DF05983-7CCD-471F-9330-FF8EECC59C6B}" type="parTrans" cxnId="{7111A0A4-9004-49EA-B4D9-DDAB44A6281A}">
      <dgm:prSet/>
      <dgm:spPr/>
      <dgm:t>
        <a:bodyPr/>
        <a:lstStyle/>
        <a:p>
          <a:endParaRPr lang="en-US"/>
        </a:p>
      </dgm:t>
    </dgm:pt>
    <dgm:pt modelId="{C3FF02D4-3867-43A5-80BB-5A7983A826B0}" type="sibTrans" cxnId="{7111A0A4-9004-49EA-B4D9-DDAB44A6281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E1D387B-E56D-4A54-A29D-D471EFC6604A}">
      <dgm:prSet/>
      <dgm:spPr/>
      <dgm:t>
        <a:bodyPr/>
        <a:lstStyle/>
        <a:p>
          <a:pPr>
            <a:lnSpc>
              <a:spcPct val="100000"/>
            </a:lnSpc>
          </a:pPr>
          <a:r>
            <a:rPr lang="en-AE"/>
            <a:t>How do sales vary across different store location?</a:t>
          </a:r>
          <a:endParaRPr lang="en-US"/>
        </a:p>
      </dgm:t>
    </dgm:pt>
    <dgm:pt modelId="{190F4F84-3DC2-4338-99D9-FBB8744BA7A9}" type="parTrans" cxnId="{979FF0BB-FDED-48D2-BFF1-2950B980D55A}">
      <dgm:prSet/>
      <dgm:spPr/>
      <dgm:t>
        <a:bodyPr/>
        <a:lstStyle/>
        <a:p>
          <a:endParaRPr lang="en-US"/>
        </a:p>
      </dgm:t>
    </dgm:pt>
    <dgm:pt modelId="{5D93470E-A8B1-4EE7-B3B2-B4C99E7BD5ED}" type="sibTrans" cxnId="{979FF0BB-FDED-48D2-BFF1-2950B980D55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3FF27DB-FE10-4158-BABD-2C2163E9343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What is the average price/order per person</a:t>
          </a:r>
          <a:endParaRPr lang="en-US"/>
        </a:p>
      </dgm:t>
    </dgm:pt>
    <dgm:pt modelId="{040FA6E0-F5E0-4922-AC8F-EA45496FCF49}" type="parTrans" cxnId="{5D0B57D8-673D-43CF-9CD1-D4FD680D08E1}">
      <dgm:prSet/>
      <dgm:spPr/>
      <dgm:t>
        <a:bodyPr/>
        <a:lstStyle/>
        <a:p>
          <a:endParaRPr lang="en-US"/>
        </a:p>
      </dgm:t>
    </dgm:pt>
    <dgm:pt modelId="{E87785BD-CF7B-4EA2-8E52-0EC7AE93F2FA}" type="sibTrans" cxnId="{5D0B57D8-673D-43CF-9CD1-D4FD680D08E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7729D08-7803-4E81-BD88-D82AF2E0F8A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Which products are the bestselling in terms of quantity and revenue?</a:t>
          </a:r>
          <a:endParaRPr lang="en-US"/>
        </a:p>
      </dgm:t>
    </dgm:pt>
    <dgm:pt modelId="{65F9376D-302B-4A08-9819-7931CBE00749}" type="parTrans" cxnId="{012D904D-E22B-4FEC-9094-5767E2F8C6B3}">
      <dgm:prSet/>
      <dgm:spPr/>
      <dgm:t>
        <a:bodyPr/>
        <a:lstStyle/>
        <a:p>
          <a:endParaRPr lang="en-US"/>
        </a:p>
      </dgm:t>
    </dgm:pt>
    <dgm:pt modelId="{A8502FD1-7094-4486-B29D-1BD5762C5B6E}" type="sibTrans" cxnId="{012D904D-E22B-4FEC-9094-5767E2F8C6B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0A95B53-4504-4C78-8557-FACE5EC3A0C4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How do sales vary by product category and type?</a:t>
          </a:r>
          <a:endParaRPr lang="en-US"/>
        </a:p>
      </dgm:t>
    </dgm:pt>
    <dgm:pt modelId="{F812951D-142B-48C1-AAE9-E2AF8A565C28}" type="parTrans" cxnId="{5E07908A-995C-48E0-BA29-F59C090D11A8}">
      <dgm:prSet/>
      <dgm:spPr/>
      <dgm:t>
        <a:bodyPr/>
        <a:lstStyle/>
        <a:p>
          <a:endParaRPr lang="en-US"/>
        </a:p>
      </dgm:t>
    </dgm:pt>
    <dgm:pt modelId="{41EF7CFF-7F8C-4B02-B84A-56D3ED84443D}" type="sibTrans" cxnId="{5E07908A-995C-48E0-BA29-F59C090D11A8}">
      <dgm:prSet/>
      <dgm:spPr/>
      <dgm:t>
        <a:bodyPr/>
        <a:lstStyle/>
        <a:p>
          <a:endParaRPr lang="en-US"/>
        </a:p>
      </dgm:t>
    </dgm:pt>
    <dgm:pt modelId="{0E622FE6-6974-4E8D-BCC2-14A2A4341DD2}" type="pres">
      <dgm:prSet presAssocID="{E57DB1D7-796A-42BE-AFF9-C747F797CBFA}" presName="root" presStyleCnt="0">
        <dgm:presLayoutVars>
          <dgm:dir/>
          <dgm:resizeHandles val="exact"/>
        </dgm:presLayoutVars>
      </dgm:prSet>
      <dgm:spPr/>
    </dgm:pt>
    <dgm:pt modelId="{05AF701C-F1B5-4339-8881-59C87D3126A9}" type="pres">
      <dgm:prSet presAssocID="{E57DB1D7-796A-42BE-AFF9-C747F797CBFA}" presName="container" presStyleCnt="0">
        <dgm:presLayoutVars>
          <dgm:dir/>
          <dgm:resizeHandles val="exact"/>
        </dgm:presLayoutVars>
      </dgm:prSet>
      <dgm:spPr/>
    </dgm:pt>
    <dgm:pt modelId="{64B456D6-A5D6-489E-B9A5-AEA83F07DD58}" type="pres">
      <dgm:prSet presAssocID="{7404D8C4-0A14-4573-9285-166C2B97CA3A}" presName="compNode" presStyleCnt="0"/>
      <dgm:spPr/>
    </dgm:pt>
    <dgm:pt modelId="{25068320-3F2F-41FA-9EED-2FA3B77DC779}" type="pres">
      <dgm:prSet presAssocID="{7404D8C4-0A14-4573-9285-166C2B97CA3A}" presName="iconBgRect" presStyleLbl="bgShp" presStyleIdx="0" presStyleCnt="7"/>
      <dgm:spPr/>
    </dgm:pt>
    <dgm:pt modelId="{6358A2A6-23DB-4C0B-B005-70363251E0CF}" type="pres">
      <dgm:prSet presAssocID="{7404D8C4-0A14-4573-9285-166C2B97CA3A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tch"/>
        </a:ext>
      </dgm:extLst>
    </dgm:pt>
    <dgm:pt modelId="{5C297769-ADB7-435B-BC72-C62EDAAEF47F}" type="pres">
      <dgm:prSet presAssocID="{7404D8C4-0A14-4573-9285-166C2B97CA3A}" presName="spaceRect" presStyleCnt="0"/>
      <dgm:spPr/>
    </dgm:pt>
    <dgm:pt modelId="{BD7E42B0-336F-47BE-B4EE-5DDB01954FAD}" type="pres">
      <dgm:prSet presAssocID="{7404D8C4-0A14-4573-9285-166C2B97CA3A}" presName="textRect" presStyleLbl="revTx" presStyleIdx="0" presStyleCnt="7">
        <dgm:presLayoutVars>
          <dgm:chMax val="1"/>
          <dgm:chPref val="1"/>
        </dgm:presLayoutVars>
      </dgm:prSet>
      <dgm:spPr/>
    </dgm:pt>
    <dgm:pt modelId="{D7B2AAAC-6C9F-4EE5-9933-7F645C278E7A}" type="pres">
      <dgm:prSet presAssocID="{55257F44-9B63-491F-8C29-C6FB3E0E00BD}" presName="sibTrans" presStyleLbl="sibTrans2D1" presStyleIdx="0" presStyleCnt="0"/>
      <dgm:spPr/>
    </dgm:pt>
    <dgm:pt modelId="{F93F15DB-90DD-41F6-AEA7-8123E350AB1D}" type="pres">
      <dgm:prSet presAssocID="{CEFF8486-5032-4ED0-ACBC-671016C38274}" presName="compNode" presStyleCnt="0"/>
      <dgm:spPr/>
    </dgm:pt>
    <dgm:pt modelId="{472AA26B-CADA-420E-86BC-ED155DEF6821}" type="pres">
      <dgm:prSet presAssocID="{CEFF8486-5032-4ED0-ACBC-671016C38274}" presName="iconBgRect" presStyleLbl="bgShp" presStyleIdx="1" presStyleCnt="7"/>
      <dgm:spPr/>
    </dgm:pt>
    <dgm:pt modelId="{0D01E967-120D-462F-A976-4CDDB695734E}" type="pres">
      <dgm:prSet presAssocID="{CEFF8486-5032-4ED0-ACBC-671016C38274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ntains"/>
        </a:ext>
      </dgm:extLst>
    </dgm:pt>
    <dgm:pt modelId="{D13B3F8D-072F-424C-8916-F35CA6C19FB8}" type="pres">
      <dgm:prSet presAssocID="{CEFF8486-5032-4ED0-ACBC-671016C38274}" presName="spaceRect" presStyleCnt="0"/>
      <dgm:spPr/>
    </dgm:pt>
    <dgm:pt modelId="{A9A08EEC-049C-4D49-A0A0-84A9D5C51C84}" type="pres">
      <dgm:prSet presAssocID="{CEFF8486-5032-4ED0-ACBC-671016C38274}" presName="textRect" presStyleLbl="revTx" presStyleIdx="1" presStyleCnt="7">
        <dgm:presLayoutVars>
          <dgm:chMax val="1"/>
          <dgm:chPref val="1"/>
        </dgm:presLayoutVars>
      </dgm:prSet>
      <dgm:spPr/>
    </dgm:pt>
    <dgm:pt modelId="{2DB07B24-DB67-40D7-A2EC-7C765DAD6023}" type="pres">
      <dgm:prSet presAssocID="{77DA25C5-1A21-4F6A-851A-40D2EA6CB911}" presName="sibTrans" presStyleLbl="sibTrans2D1" presStyleIdx="0" presStyleCnt="0"/>
      <dgm:spPr/>
    </dgm:pt>
    <dgm:pt modelId="{ECDC134A-1CE7-43A3-ABC8-259E2E370817}" type="pres">
      <dgm:prSet presAssocID="{BA755011-5745-44D9-A430-82935A45CDE5}" presName="compNode" presStyleCnt="0"/>
      <dgm:spPr/>
    </dgm:pt>
    <dgm:pt modelId="{366F488C-446A-4114-BC01-241BF4B2F093}" type="pres">
      <dgm:prSet presAssocID="{BA755011-5745-44D9-A430-82935A45CDE5}" presName="iconBgRect" presStyleLbl="bgShp" presStyleIdx="2" presStyleCnt="7"/>
      <dgm:spPr/>
    </dgm:pt>
    <dgm:pt modelId="{FE7EA298-8C57-44E2-8B55-EBF5527DC705}" type="pres">
      <dgm:prSet presAssocID="{BA755011-5745-44D9-A430-82935A45CDE5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14346B02-BD03-47F0-96E3-F15A90220AB8}" type="pres">
      <dgm:prSet presAssocID="{BA755011-5745-44D9-A430-82935A45CDE5}" presName="spaceRect" presStyleCnt="0"/>
      <dgm:spPr/>
    </dgm:pt>
    <dgm:pt modelId="{EF897551-7ED6-44E9-B892-94C54BE4C0CE}" type="pres">
      <dgm:prSet presAssocID="{BA755011-5745-44D9-A430-82935A45CDE5}" presName="textRect" presStyleLbl="revTx" presStyleIdx="2" presStyleCnt="7">
        <dgm:presLayoutVars>
          <dgm:chMax val="1"/>
          <dgm:chPref val="1"/>
        </dgm:presLayoutVars>
      </dgm:prSet>
      <dgm:spPr/>
    </dgm:pt>
    <dgm:pt modelId="{DA249A9A-5578-4A83-81BD-41E3F67F51D3}" type="pres">
      <dgm:prSet presAssocID="{C3FF02D4-3867-43A5-80BB-5A7983A826B0}" presName="sibTrans" presStyleLbl="sibTrans2D1" presStyleIdx="0" presStyleCnt="0"/>
      <dgm:spPr/>
    </dgm:pt>
    <dgm:pt modelId="{37466C1E-42B1-46E1-9648-52C9A74E1591}" type="pres">
      <dgm:prSet presAssocID="{3E1D387B-E56D-4A54-A29D-D471EFC6604A}" presName="compNode" presStyleCnt="0"/>
      <dgm:spPr/>
    </dgm:pt>
    <dgm:pt modelId="{EB939A12-7C3D-40BD-A374-A4F065541214}" type="pres">
      <dgm:prSet presAssocID="{3E1D387B-E56D-4A54-A29D-D471EFC6604A}" presName="iconBgRect" presStyleLbl="bgShp" presStyleIdx="3" presStyleCnt="7"/>
      <dgm:spPr/>
    </dgm:pt>
    <dgm:pt modelId="{E703ED3B-D2B8-4F13-A390-5E37747494FC}" type="pres">
      <dgm:prSet presAssocID="{3E1D387B-E56D-4A54-A29D-D471EFC6604A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re"/>
        </a:ext>
      </dgm:extLst>
    </dgm:pt>
    <dgm:pt modelId="{9A2D9DE2-5432-43AC-BE40-89648BF0297D}" type="pres">
      <dgm:prSet presAssocID="{3E1D387B-E56D-4A54-A29D-D471EFC6604A}" presName="spaceRect" presStyleCnt="0"/>
      <dgm:spPr/>
    </dgm:pt>
    <dgm:pt modelId="{C2383CF3-B28E-4B51-B6FE-D9BB71CC6135}" type="pres">
      <dgm:prSet presAssocID="{3E1D387B-E56D-4A54-A29D-D471EFC6604A}" presName="textRect" presStyleLbl="revTx" presStyleIdx="3" presStyleCnt="7">
        <dgm:presLayoutVars>
          <dgm:chMax val="1"/>
          <dgm:chPref val="1"/>
        </dgm:presLayoutVars>
      </dgm:prSet>
      <dgm:spPr/>
    </dgm:pt>
    <dgm:pt modelId="{ADC2CBD8-510A-493B-ABB6-47DAB60A4025}" type="pres">
      <dgm:prSet presAssocID="{5D93470E-A8B1-4EE7-B3B2-B4C99E7BD5ED}" presName="sibTrans" presStyleLbl="sibTrans2D1" presStyleIdx="0" presStyleCnt="0"/>
      <dgm:spPr/>
    </dgm:pt>
    <dgm:pt modelId="{08234CBC-3873-46FC-9C90-06CA114AAA14}" type="pres">
      <dgm:prSet presAssocID="{33FF27DB-FE10-4158-BABD-2C2163E93430}" presName="compNode" presStyleCnt="0"/>
      <dgm:spPr/>
    </dgm:pt>
    <dgm:pt modelId="{284B9135-68B7-45B8-9EB3-4E82A16389DC}" type="pres">
      <dgm:prSet presAssocID="{33FF27DB-FE10-4158-BABD-2C2163E93430}" presName="iconBgRect" presStyleLbl="bgShp" presStyleIdx="4" presStyleCnt="7"/>
      <dgm:spPr/>
    </dgm:pt>
    <dgm:pt modelId="{A0AD2BE5-610C-4B7C-A7E4-5E3F995DEFFB}" type="pres">
      <dgm:prSet presAssocID="{33FF27DB-FE10-4158-BABD-2C2163E93430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0A14E3C0-21F7-48CE-B154-13A4911EB33C}" type="pres">
      <dgm:prSet presAssocID="{33FF27DB-FE10-4158-BABD-2C2163E93430}" presName="spaceRect" presStyleCnt="0"/>
      <dgm:spPr/>
    </dgm:pt>
    <dgm:pt modelId="{EE8A8FCF-7D30-461D-B55A-D85575AE05A1}" type="pres">
      <dgm:prSet presAssocID="{33FF27DB-FE10-4158-BABD-2C2163E93430}" presName="textRect" presStyleLbl="revTx" presStyleIdx="4" presStyleCnt="7">
        <dgm:presLayoutVars>
          <dgm:chMax val="1"/>
          <dgm:chPref val="1"/>
        </dgm:presLayoutVars>
      </dgm:prSet>
      <dgm:spPr/>
    </dgm:pt>
    <dgm:pt modelId="{E63F5634-6BD4-4B62-BCA2-1B4D64F2F874}" type="pres">
      <dgm:prSet presAssocID="{E87785BD-CF7B-4EA2-8E52-0EC7AE93F2FA}" presName="sibTrans" presStyleLbl="sibTrans2D1" presStyleIdx="0" presStyleCnt="0"/>
      <dgm:spPr/>
    </dgm:pt>
    <dgm:pt modelId="{8EDE6E46-CEEE-4693-A162-D873B2E92BDC}" type="pres">
      <dgm:prSet presAssocID="{67729D08-7803-4E81-BD88-D82AF2E0F8A8}" presName="compNode" presStyleCnt="0"/>
      <dgm:spPr/>
    </dgm:pt>
    <dgm:pt modelId="{9F18E43D-501A-40CF-BCEF-5F64F17ED95F}" type="pres">
      <dgm:prSet presAssocID="{67729D08-7803-4E81-BD88-D82AF2E0F8A8}" presName="iconBgRect" presStyleLbl="bgShp" presStyleIdx="5" presStyleCnt="7"/>
      <dgm:spPr/>
    </dgm:pt>
    <dgm:pt modelId="{9CDCB791-BB93-4676-8B05-35FC521BF602}" type="pres">
      <dgm:prSet presAssocID="{67729D08-7803-4E81-BD88-D82AF2E0F8A8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E13B1E92-8B83-4507-A8B6-0EBE1937D160}" type="pres">
      <dgm:prSet presAssocID="{67729D08-7803-4E81-BD88-D82AF2E0F8A8}" presName="spaceRect" presStyleCnt="0"/>
      <dgm:spPr/>
    </dgm:pt>
    <dgm:pt modelId="{05E403F4-7FAD-46A6-8121-36281030CBE1}" type="pres">
      <dgm:prSet presAssocID="{67729D08-7803-4E81-BD88-D82AF2E0F8A8}" presName="textRect" presStyleLbl="revTx" presStyleIdx="5" presStyleCnt="7">
        <dgm:presLayoutVars>
          <dgm:chMax val="1"/>
          <dgm:chPref val="1"/>
        </dgm:presLayoutVars>
      </dgm:prSet>
      <dgm:spPr/>
    </dgm:pt>
    <dgm:pt modelId="{2E97E039-5AC5-41D7-9A31-B63930D968A5}" type="pres">
      <dgm:prSet presAssocID="{A8502FD1-7094-4486-B29D-1BD5762C5B6E}" presName="sibTrans" presStyleLbl="sibTrans2D1" presStyleIdx="0" presStyleCnt="0"/>
      <dgm:spPr/>
    </dgm:pt>
    <dgm:pt modelId="{83A4BB3E-398F-4AEC-9C5F-118A413ED92E}" type="pres">
      <dgm:prSet presAssocID="{A0A95B53-4504-4C78-8557-FACE5EC3A0C4}" presName="compNode" presStyleCnt="0"/>
      <dgm:spPr/>
    </dgm:pt>
    <dgm:pt modelId="{54913E6F-92DD-4B2C-BAAD-EA1217FFCC7D}" type="pres">
      <dgm:prSet presAssocID="{A0A95B53-4504-4C78-8557-FACE5EC3A0C4}" presName="iconBgRect" presStyleLbl="bgShp" presStyleIdx="6" presStyleCnt="7"/>
      <dgm:spPr/>
    </dgm:pt>
    <dgm:pt modelId="{E83ED976-1C48-4A28-9288-4B4F57A14A08}" type="pres">
      <dgm:prSet presAssocID="{A0A95B53-4504-4C78-8557-FACE5EC3A0C4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g"/>
        </a:ext>
      </dgm:extLst>
    </dgm:pt>
    <dgm:pt modelId="{D2476C7A-4994-40F2-8D12-58985D7D7458}" type="pres">
      <dgm:prSet presAssocID="{A0A95B53-4504-4C78-8557-FACE5EC3A0C4}" presName="spaceRect" presStyleCnt="0"/>
      <dgm:spPr/>
    </dgm:pt>
    <dgm:pt modelId="{A29B8E79-ED2C-4EBB-8F50-C94E69C54D9F}" type="pres">
      <dgm:prSet presAssocID="{A0A95B53-4504-4C78-8557-FACE5EC3A0C4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6905D80D-D9D5-4840-B4C2-6F13FE212920}" type="presOf" srcId="{E87785BD-CF7B-4EA2-8E52-0EC7AE93F2FA}" destId="{E63F5634-6BD4-4B62-BCA2-1B4D64F2F874}" srcOrd="0" destOrd="0" presId="urn:microsoft.com/office/officeart/2018/2/layout/IconCircleList"/>
    <dgm:cxn modelId="{D599F016-FC71-43D1-B631-8F3497F7428F}" type="presOf" srcId="{BA755011-5745-44D9-A430-82935A45CDE5}" destId="{EF897551-7ED6-44E9-B892-94C54BE4C0CE}" srcOrd="0" destOrd="0" presId="urn:microsoft.com/office/officeart/2018/2/layout/IconCircleList"/>
    <dgm:cxn modelId="{3526C318-0782-40C8-9D3B-33AECE6DDF34}" type="presOf" srcId="{33FF27DB-FE10-4158-BABD-2C2163E93430}" destId="{EE8A8FCF-7D30-461D-B55A-D85575AE05A1}" srcOrd="0" destOrd="0" presId="urn:microsoft.com/office/officeart/2018/2/layout/IconCircleList"/>
    <dgm:cxn modelId="{8E7AF934-4BCA-4A22-8746-56991CE863B7}" type="presOf" srcId="{7404D8C4-0A14-4573-9285-166C2B97CA3A}" destId="{BD7E42B0-336F-47BE-B4EE-5DDB01954FAD}" srcOrd="0" destOrd="0" presId="urn:microsoft.com/office/officeart/2018/2/layout/IconCircleList"/>
    <dgm:cxn modelId="{DB17B665-C397-4E2A-9ACD-9335AFC765BE}" srcId="{E57DB1D7-796A-42BE-AFF9-C747F797CBFA}" destId="{CEFF8486-5032-4ED0-ACBC-671016C38274}" srcOrd="1" destOrd="0" parTransId="{CC793533-A44C-479C-ACBA-3FAC9C39F836}" sibTransId="{77DA25C5-1A21-4F6A-851A-40D2EA6CB911}"/>
    <dgm:cxn modelId="{012D904D-E22B-4FEC-9094-5767E2F8C6B3}" srcId="{E57DB1D7-796A-42BE-AFF9-C747F797CBFA}" destId="{67729D08-7803-4E81-BD88-D82AF2E0F8A8}" srcOrd="5" destOrd="0" parTransId="{65F9376D-302B-4A08-9819-7931CBE00749}" sibTransId="{A8502FD1-7094-4486-B29D-1BD5762C5B6E}"/>
    <dgm:cxn modelId="{CABFA54E-A3B6-4658-AD04-8564196F8201}" type="presOf" srcId="{67729D08-7803-4E81-BD88-D82AF2E0F8A8}" destId="{05E403F4-7FAD-46A6-8121-36281030CBE1}" srcOrd="0" destOrd="0" presId="urn:microsoft.com/office/officeart/2018/2/layout/IconCircleList"/>
    <dgm:cxn modelId="{C6C8B66F-45DB-499A-AD74-662AF75D176E}" type="presOf" srcId="{77DA25C5-1A21-4F6A-851A-40D2EA6CB911}" destId="{2DB07B24-DB67-40D7-A2EC-7C765DAD6023}" srcOrd="0" destOrd="0" presId="urn:microsoft.com/office/officeart/2018/2/layout/IconCircleList"/>
    <dgm:cxn modelId="{C83F0C57-4073-45D0-9646-ECB189E1DD71}" type="presOf" srcId="{3E1D387B-E56D-4A54-A29D-D471EFC6604A}" destId="{C2383CF3-B28E-4B51-B6FE-D9BB71CC6135}" srcOrd="0" destOrd="0" presId="urn:microsoft.com/office/officeart/2018/2/layout/IconCircleList"/>
    <dgm:cxn modelId="{97C6BA85-9057-45A4-966C-14299BF5EB80}" type="presOf" srcId="{A8502FD1-7094-4486-B29D-1BD5762C5B6E}" destId="{2E97E039-5AC5-41D7-9A31-B63930D968A5}" srcOrd="0" destOrd="0" presId="urn:microsoft.com/office/officeart/2018/2/layout/IconCircleList"/>
    <dgm:cxn modelId="{5E07908A-995C-48E0-BA29-F59C090D11A8}" srcId="{E57DB1D7-796A-42BE-AFF9-C747F797CBFA}" destId="{A0A95B53-4504-4C78-8557-FACE5EC3A0C4}" srcOrd="6" destOrd="0" parTransId="{F812951D-142B-48C1-AAE9-E2AF8A565C28}" sibTransId="{41EF7CFF-7F8C-4B02-B84A-56D3ED84443D}"/>
    <dgm:cxn modelId="{65F60C94-D201-4D02-8A0B-1548B83C9BF3}" type="presOf" srcId="{A0A95B53-4504-4C78-8557-FACE5EC3A0C4}" destId="{A29B8E79-ED2C-4EBB-8F50-C94E69C54D9F}" srcOrd="0" destOrd="0" presId="urn:microsoft.com/office/officeart/2018/2/layout/IconCircleList"/>
    <dgm:cxn modelId="{6BA48296-0141-4310-BCA2-2EE8B2CB3ECA}" type="presOf" srcId="{C3FF02D4-3867-43A5-80BB-5A7983A826B0}" destId="{DA249A9A-5578-4A83-81BD-41E3F67F51D3}" srcOrd="0" destOrd="0" presId="urn:microsoft.com/office/officeart/2018/2/layout/IconCircleList"/>
    <dgm:cxn modelId="{7111A0A4-9004-49EA-B4D9-DDAB44A6281A}" srcId="{E57DB1D7-796A-42BE-AFF9-C747F797CBFA}" destId="{BA755011-5745-44D9-A430-82935A45CDE5}" srcOrd="2" destOrd="0" parTransId="{9DF05983-7CCD-471F-9330-FF8EECC59C6B}" sibTransId="{C3FF02D4-3867-43A5-80BB-5A7983A826B0}"/>
    <dgm:cxn modelId="{979FF0BB-FDED-48D2-BFF1-2950B980D55A}" srcId="{E57DB1D7-796A-42BE-AFF9-C747F797CBFA}" destId="{3E1D387B-E56D-4A54-A29D-D471EFC6604A}" srcOrd="3" destOrd="0" parTransId="{190F4F84-3DC2-4338-99D9-FBB8744BA7A9}" sibTransId="{5D93470E-A8B1-4EE7-B3B2-B4C99E7BD5ED}"/>
    <dgm:cxn modelId="{EE7E8ACD-820E-4CE9-AC67-21631DE9C7EA}" type="presOf" srcId="{5D93470E-A8B1-4EE7-B3B2-B4C99E7BD5ED}" destId="{ADC2CBD8-510A-493B-ABB6-47DAB60A4025}" srcOrd="0" destOrd="0" presId="urn:microsoft.com/office/officeart/2018/2/layout/IconCircleList"/>
    <dgm:cxn modelId="{9BDE2BD1-B163-4AB4-B0AE-3EAB67738242}" srcId="{E57DB1D7-796A-42BE-AFF9-C747F797CBFA}" destId="{7404D8C4-0A14-4573-9285-166C2B97CA3A}" srcOrd="0" destOrd="0" parTransId="{097C4FAF-3695-4D51-8FD2-AC928B69D6DE}" sibTransId="{55257F44-9B63-491F-8C29-C6FB3E0E00BD}"/>
    <dgm:cxn modelId="{5D0B57D8-673D-43CF-9CD1-D4FD680D08E1}" srcId="{E57DB1D7-796A-42BE-AFF9-C747F797CBFA}" destId="{33FF27DB-FE10-4158-BABD-2C2163E93430}" srcOrd="4" destOrd="0" parTransId="{040FA6E0-F5E0-4922-AC8F-EA45496FCF49}" sibTransId="{E87785BD-CF7B-4EA2-8E52-0EC7AE93F2FA}"/>
    <dgm:cxn modelId="{A03F81DC-74D0-44AE-89D9-E228EEB22067}" type="presOf" srcId="{55257F44-9B63-491F-8C29-C6FB3E0E00BD}" destId="{D7B2AAAC-6C9F-4EE5-9933-7F645C278E7A}" srcOrd="0" destOrd="0" presId="urn:microsoft.com/office/officeart/2018/2/layout/IconCircleList"/>
    <dgm:cxn modelId="{AAAC36F2-145C-4FD9-956B-26FA6D0C1FA3}" type="presOf" srcId="{E57DB1D7-796A-42BE-AFF9-C747F797CBFA}" destId="{0E622FE6-6974-4E8D-BCC2-14A2A4341DD2}" srcOrd="0" destOrd="0" presId="urn:microsoft.com/office/officeart/2018/2/layout/IconCircleList"/>
    <dgm:cxn modelId="{27AD79F3-B82F-4040-A038-BB111872DEE3}" type="presOf" srcId="{CEFF8486-5032-4ED0-ACBC-671016C38274}" destId="{A9A08EEC-049C-4D49-A0A0-84A9D5C51C84}" srcOrd="0" destOrd="0" presId="urn:microsoft.com/office/officeart/2018/2/layout/IconCircleList"/>
    <dgm:cxn modelId="{FD7C8B56-8985-4181-A1DB-1F4893519D99}" type="presParOf" srcId="{0E622FE6-6974-4E8D-BCC2-14A2A4341DD2}" destId="{05AF701C-F1B5-4339-8881-59C87D3126A9}" srcOrd="0" destOrd="0" presId="urn:microsoft.com/office/officeart/2018/2/layout/IconCircleList"/>
    <dgm:cxn modelId="{9A141CFB-63EB-4E75-81E9-AF960C272219}" type="presParOf" srcId="{05AF701C-F1B5-4339-8881-59C87D3126A9}" destId="{64B456D6-A5D6-489E-B9A5-AEA83F07DD58}" srcOrd="0" destOrd="0" presId="urn:microsoft.com/office/officeart/2018/2/layout/IconCircleList"/>
    <dgm:cxn modelId="{02B4AC5B-5647-4A12-8EEC-D990DA4C3AC2}" type="presParOf" srcId="{64B456D6-A5D6-489E-B9A5-AEA83F07DD58}" destId="{25068320-3F2F-41FA-9EED-2FA3B77DC779}" srcOrd="0" destOrd="0" presId="urn:microsoft.com/office/officeart/2018/2/layout/IconCircleList"/>
    <dgm:cxn modelId="{B205C054-C49E-43CF-82E2-C3F9A3561318}" type="presParOf" srcId="{64B456D6-A5D6-489E-B9A5-AEA83F07DD58}" destId="{6358A2A6-23DB-4C0B-B005-70363251E0CF}" srcOrd="1" destOrd="0" presId="urn:microsoft.com/office/officeart/2018/2/layout/IconCircleList"/>
    <dgm:cxn modelId="{BC1560F1-9298-4AEE-8368-F5C78F9E2ABD}" type="presParOf" srcId="{64B456D6-A5D6-489E-B9A5-AEA83F07DD58}" destId="{5C297769-ADB7-435B-BC72-C62EDAAEF47F}" srcOrd="2" destOrd="0" presId="urn:microsoft.com/office/officeart/2018/2/layout/IconCircleList"/>
    <dgm:cxn modelId="{DB8E49A4-8CA0-49B3-9747-F429B9126298}" type="presParOf" srcId="{64B456D6-A5D6-489E-B9A5-AEA83F07DD58}" destId="{BD7E42B0-336F-47BE-B4EE-5DDB01954FAD}" srcOrd="3" destOrd="0" presId="urn:microsoft.com/office/officeart/2018/2/layout/IconCircleList"/>
    <dgm:cxn modelId="{B3361BA4-AB9D-4988-837C-3404E91A994F}" type="presParOf" srcId="{05AF701C-F1B5-4339-8881-59C87D3126A9}" destId="{D7B2AAAC-6C9F-4EE5-9933-7F645C278E7A}" srcOrd="1" destOrd="0" presId="urn:microsoft.com/office/officeart/2018/2/layout/IconCircleList"/>
    <dgm:cxn modelId="{894650A7-BD7C-40DF-A6AF-797A0A438378}" type="presParOf" srcId="{05AF701C-F1B5-4339-8881-59C87D3126A9}" destId="{F93F15DB-90DD-41F6-AEA7-8123E350AB1D}" srcOrd="2" destOrd="0" presId="urn:microsoft.com/office/officeart/2018/2/layout/IconCircleList"/>
    <dgm:cxn modelId="{7C5EF7B5-B5B3-4FA2-A5B5-99E12AC58919}" type="presParOf" srcId="{F93F15DB-90DD-41F6-AEA7-8123E350AB1D}" destId="{472AA26B-CADA-420E-86BC-ED155DEF6821}" srcOrd="0" destOrd="0" presId="urn:microsoft.com/office/officeart/2018/2/layout/IconCircleList"/>
    <dgm:cxn modelId="{AB6D30BE-26D1-40CB-BDFD-8E8F05994828}" type="presParOf" srcId="{F93F15DB-90DD-41F6-AEA7-8123E350AB1D}" destId="{0D01E967-120D-462F-A976-4CDDB695734E}" srcOrd="1" destOrd="0" presId="urn:microsoft.com/office/officeart/2018/2/layout/IconCircleList"/>
    <dgm:cxn modelId="{F447B301-48C6-43B2-8FD1-3C9821A264DB}" type="presParOf" srcId="{F93F15DB-90DD-41F6-AEA7-8123E350AB1D}" destId="{D13B3F8D-072F-424C-8916-F35CA6C19FB8}" srcOrd="2" destOrd="0" presId="urn:microsoft.com/office/officeart/2018/2/layout/IconCircleList"/>
    <dgm:cxn modelId="{F558146E-5E05-4DFD-A0EA-B28151CC6086}" type="presParOf" srcId="{F93F15DB-90DD-41F6-AEA7-8123E350AB1D}" destId="{A9A08EEC-049C-4D49-A0A0-84A9D5C51C84}" srcOrd="3" destOrd="0" presId="urn:microsoft.com/office/officeart/2018/2/layout/IconCircleList"/>
    <dgm:cxn modelId="{5245A132-0242-4C68-9768-F5BEBB20DAD6}" type="presParOf" srcId="{05AF701C-F1B5-4339-8881-59C87D3126A9}" destId="{2DB07B24-DB67-40D7-A2EC-7C765DAD6023}" srcOrd="3" destOrd="0" presId="urn:microsoft.com/office/officeart/2018/2/layout/IconCircleList"/>
    <dgm:cxn modelId="{7A8F817F-B7D4-4BAB-AF4D-1B4AAE5B5203}" type="presParOf" srcId="{05AF701C-F1B5-4339-8881-59C87D3126A9}" destId="{ECDC134A-1CE7-43A3-ABC8-259E2E370817}" srcOrd="4" destOrd="0" presId="urn:microsoft.com/office/officeart/2018/2/layout/IconCircleList"/>
    <dgm:cxn modelId="{F72BFD6E-0F86-4389-9F5C-7955364CA307}" type="presParOf" srcId="{ECDC134A-1CE7-43A3-ABC8-259E2E370817}" destId="{366F488C-446A-4114-BC01-241BF4B2F093}" srcOrd="0" destOrd="0" presId="urn:microsoft.com/office/officeart/2018/2/layout/IconCircleList"/>
    <dgm:cxn modelId="{C4C87CBE-52D0-4FDA-BFEB-759BA3CCE07F}" type="presParOf" srcId="{ECDC134A-1CE7-43A3-ABC8-259E2E370817}" destId="{FE7EA298-8C57-44E2-8B55-EBF5527DC705}" srcOrd="1" destOrd="0" presId="urn:microsoft.com/office/officeart/2018/2/layout/IconCircleList"/>
    <dgm:cxn modelId="{49C24318-20D1-4A69-94B8-B54A95517794}" type="presParOf" srcId="{ECDC134A-1CE7-43A3-ABC8-259E2E370817}" destId="{14346B02-BD03-47F0-96E3-F15A90220AB8}" srcOrd="2" destOrd="0" presId="urn:microsoft.com/office/officeart/2018/2/layout/IconCircleList"/>
    <dgm:cxn modelId="{2CCDFC9B-56DE-471D-BE73-AC9B041818FA}" type="presParOf" srcId="{ECDC134A-1CE7-43A3-ABC8-259E2E370817}" destId="{EF897551-7ED6-44E9-B892-94C54BE4C0CE}" srcOrd="3" destOrd="0" presId="urn:microsoft.com/office/officeart/2018/2/layout/IconCircleList"/>
    <dgm:cxn modelId="{2EEF1D76-C6A0-4409-8F1D-F13E98A360CF}" type="presParOf" srcId="{05AF701C-F1B5-4339-8881-59C87D3126A9}" destId="{DA249A9A-5578-4A83-81BD-41E3F67F51D3}" srcOrd="5" destOrd="0" presId="urn:microsoft.com/office/officeart/2018/2/layout/IconCircleList"/>
    <dgm:cxn modelId="{88E713B1-791C-42CB-BEA5-CCB384F3F922}" type="presParOf" srcId="{05AF701C-F1B5-4339-8881-59C87D3126A9}" destId="{37466C1E-42B1-46E1-9648-52C9A74E1591}" srcOrd="6" destOrd="0" presId="urn:microsoft.com/office/officeart/2018/2/layout/IconCircleList"/>
    <dgm:cxn modelId="{24FBDF8C-B976-4FC1-AC18-2FC56491DC62}" type="presParOf" srcId="{37466C1E-42B1-46E1-9648-52C9A74E1591}" destId="{EB939A12-7C3D-40BD-A374-A4F065541214}" srcOrd="0" destOrd="0" presId="urn:microsoft.com/office/officeart/2018/2/layout/IconCircleList"/>
    <dgm:cxn modelId="{D5691C8F-773C-485B-ADB7-50C0227A3B5F}" type="presParOf" srcId="{37466C1E-42B1-46E1-9648-52C9A74E1591}" destId="{E703ED3B-D2B8-4F13-A390-5E37747494FC}" srcOrd="1" destOrd="0" presId="urn:microsoft.com/office/officeart/2018/2/layout/IconCircleList"/>
    <dgm:cxn modelId="{DB365AD8-935A-49EC-9051-B5498289988B}" type="presParOf" srcId="{37466C1E-42B1-46E1-9648-52C9A74E1591}" destId="{9A2D9DE2-5432-43AC-BE40-89648BF0297D}" srcOrd="2" destOrd="0" presId="urn:microsoft.com/office/officeart/2018/2/layout/IconCircleList"/>
    <dgm:cxn modelId="{29270AEF-D553-4F10-B3C7-B1CAE2D95860}" type="presParOf" srcId="{37466C1E-42B1-46E1-9648-52C9A74E1591}" destId="{C2383CF3-B28E-4B51-B6FE-D9BB71CC6135}" srcOrd="3" destOrd="0" presId="urn:microsoft.com/office/officeart/2018/2/layout/IconCircleList"/>
    <dgm:cxn modelId="{67F10137-C25C-4569-AA96-AE19A52C3A71}" type="presParOf" srcId="{05AF701C-F1B5-4339-8881-59C87D3126A9}" destId="{ADC2CBD8-510A-493B-ABB6-47DAB60A4025}" srcOrd="7" destOrd="0" presId="urn:microsoft.com/office/officeart/2018/2/layout/IconCircleList"/>
    <dgm:cxn modelId="{1AD90CF0-F2DC-4A0C-B1C1-AD6989FCB62F}" type="presParOf" srcId="{05AF701C-F1B5-4339-8881-59C87D3126A9}" destId="{08234CBC-3873-46FC-9C90-06CA114AAA14}" srcOrd="8" destOrd="0" presId="urn:microsoft.com/office/officeart/2018/2/layout/IconCircleList"/>
    <dgm:cxn modelId="{4B67AC7E-5A97-4816-8CC2-D6FE36A75284}" type="presParOf" srcId="{08234CBC-3873-46FC-9C90-06CA114AAA14}" destId="{284B9135-68B7-45B8-9EB3-4E82A16389DC}" srcOrd="0" destOrd="0" presId="urn:microsoft.com/office/officeart/2018/2/layout/IconCircleList"/>
    <dgm:cxn modelId="{2DE77BE3-25F5-4770-B867-E1DA55DF465D}" type="presParOf" srcId="{08234CBC-3873-46FC-9C90-06CA114AAA14}" destId="{A0AD2BE5-610C-4B7C-A7E4-5E3F995DEFFB}" srcOrd="1" destOrd="0" presId="urn:microsoft.com/office/officeart/2018/2/layout/IconCircleList"/>
    <dgm:cxn modelId="{46383479-2964-4FF1-9F5E-121ABBE87523}" type="presParOf" srcId="{08234CBC-3873-46FC-9C90-06CA114AAA14}" destId="{0A14E3C0-21F7-48CE-B154-13A4911EB33C}" srcOrd="2" destOrd="0" presId="urn:microsoft.com/office/officeart/2018/2/layout/IconCircleList"/>
    <dgm:cxn modelId="{A81A6FF3-9D8E-4094-8829-A8ACED86B151}" type="presParOf" srcId="{08234CBC-3873-46FC-9C90-06CA114AAA14}" destId="{EE8A8FCF-7D30-461D-B55A-D85575AE05A1}" srcOrd="3" destOrd="0" presId="urn:microsoft.com/office/officeart/2018/2/layout/IconCircleList"/>
    <dgm:cxn modelId="{40A4748F-7D68-401F-8B50-DD350B3C3116}" type="presParOf" srcId="{05AF701C-F1B5-4339-8881-59C87D3126A9}" destId="{E63F5634-6BD4-4B62-BCA2-1B4D64F2F874}" srcOrd="9" destOrd="0" presId="urn:microsoft.com/office/officeart/2018/2/layout/IconCircleList"/>
    <dgm:cxn modelId="{311E37C3-7F9F-43F0-A2B1-DF5F0BBD14FD}" type="presParOf" srcId="{05AF701C-F1B5-4339-8881-59C87D3126A9}" destId="{8EDE6E46-CEEE-4693-A162-D873B2E92BDC}" srcOrd="10" destOrd="0" presId="urn:microsoft.com/office/officeart/2018/2/layout/IconCircleList"/>
    <dgm:cxn modelId="{A35F4FC2-8507-4B9C-9F8B-92A4229D12EF}" type="presParOf" srcId="{8EDE6E46-CEEE-4693-A162-D873B2E92BDC}" destId="{9F18E43D-501A-40CF-BCEF-5F64F17ED95F}" srcOrd="0" destOrd="0" presId="urn:microsoft.com/office/officeart/2018/2/layout/IconCircleList"/>
    <dgm:cxn modelId="{DD3B2D67-4B5A-4983-99CD-8DAAEE216B78}" type="presParOf" srcId="{8EDE6E46-CEEE-4693-A162-D873B2E92BDC}" destId="{9CDCB791-BB93-4676-8B05-35FC521BF602}" srcOrd="1" destOrd="0" presId="urn:microsoft.com/office/officeart/2018/2/layout/IconCircleList"/>
    <dgm:cxn modelId="{60D48890-F7EC-4F1C-87EB-07EEB836AB55}" type="presParOf" srcId="{8EDE6E46-CEEE-4693-A162-D873B2E92BDC}" destId="{E13B1E92-8B83-4507-A8B6-0EBE1937D160}" srcOrd="2" destOrd="0" presId="urn:microsoft.com/office/officeart/2018/2/layout/IconCircleList"/>
    <dgm:cxn modelId="{4CB59AD4-E3BD-40CA-9B42-E364190FE274}" type="presParOf" srcId="{8EDE6E46-CEEE-4693-A162-D873B2E92BDC}" destId="{05E403F4-7FAD-46A6-8121-36281030CBE1}" srcOrd="3" destOrd="0" presId="urn:microsoft.com/office/officeart/2018/2/layout/IconCircleList"/>
    <dgm:cxn modelId="{017DF64C-632A-4EC0-BCDF-A5B3751361CA}" type="presParOf" srcId="{05AF701C-F1B5-4339-8881-59C87D3126A9}" destId="{2E97E039-5AC5-41D7-9A31-B63930D968A5}" srcOrd="11" destOrd="0" presId="urn:microsoft.com/office/officeart/2018/2/layout/IconCircleList"/>
    <dgm:cxn modelId="{D7CAF8E4-4FB6-4786-ACF8-5A1C571469C0}" type="presParOf" srcId="{05AF701C-F1B5-4339-8881-59C87D3126A9}" destId="{83A4BB3E-398F-4AEC-9C5F-118A413ED92E}" srcOrd="12" destOrd="0" presId="urn:microsoft.com/office/officeart/2018/2/layout/IconCircleList"/>
    <dgm:cxn modelId="{7E5881D3-E2E3-4E77-974C-E22FA52CF3E6}" type="presParOf" srcId="{83A4BB3E-398F-4AEC-9C5F-118A413ED92E}" destId="{54913E6F-92DD-4B2C-BAAD-EA1217FFCC7D}" srcOrd="0" destOrd="0" presId="urn:microsoft.com/office/officeart/2018/2/layout/IconCircleList"/>
    <dgm:cxn modelId="{E190B213-7FE9-4B89-84C1-F8FF27F95836}" type="presParOf" srcId="{83A4BB3E-398F-4AEC-9C5F-118A413ED92E}" destId="{E83ED976-1C48-4A28-9288-4B4F57A14A08}" srcOrd="1" destOrd="0" presId="urn:microsoft.com/office/officeart/2018/2/layout/IconCircleList"/>
    <dgm:cxn modelId="{860DB663-E4EF-4B6A-8FB1-F60D8558BA0D}" type="presParOf" srcId="{83A4BB3E-398F-4AEC-9C5F-118A413ED92E}" destId="{D2476C7A-4994-40F2-8D12-58985D7D7458}" srcOrd="2" destOrd="0" presId="urn:microsoft.com/office/officeart/2018/2/layout/IconCircleList"/>
    <dgm:cxn modelId="{BB8875FC-FFF6-4E5F-A4D1-6EA0E98D3E7E}" type="presParOf" srcId="{83A4BB3E-398F-4AEC-9C5F-118A413ED92E}" destId="{A29B8E79-ED2C-4EBB-8F50-C94E69C54D9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068320-3F2F-41FA-9EED-2FA3B77DC779}">
      <dsp:nvSpPr>
        <dsp:cNvPr id="0" name=""/>
        <dsp:cNvSpPr/>
      </dsp:nvSpPr>
      <dsp:spPr>
        <a:xfrm>
          <a:off x="344932" y="31206"/>
          <a:ext cx="812133" cy="8121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58A2A6-23DB-4C0B-B005-70363251E0CF}">
      <dsp:nvSpPr>
        <dsp:cNvPr id="0" name=""/>
        <dsp:cNvSpPr/>
      </dsp:nvSpPr>
      <dsp:spPr>
        <a:xfrm>
          <a:off x="515480" y="201754"/>
          <a:ext cx="471037" cy="4710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7E42B0-336F-47BE-B4EE-5DDB01954FAD}">
      <dsp:nvSpPr>
        <dsp:cNvPr id="0" name=""/>
        <dsp:cNvSpPr/>
      </dsp:nvSpPr>
      <dsp:spPr>
        <a:xfrm>
          <a:off x="1331094" y="31206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How do sales vary by day of the week and hour of the day?</a:t>
          </a:r>
          <a:endParaRPr lang="en-US" sz="1300" kern="1200"/>
        </a:p>
      </dsp:txBody>
      <dsp:txXfrm>
        <a:off x="1331094" y="31206"/>
        <a:ext cx="1914313" cy="812133"/>
      </dsp:txXfrm>
    </dsp:sp>
    <dsp:sp modelId="{472AA26B-CADA-420E-86BC-ED155DEF6821}">
      <dsp:nvSpPr>
        <dsp:cNvPr id="0" name=""/>
        <dsp:cNvSpPr/>
      </dsp:nvSpPr>
      <dsp:spPr>
        <a:xfrm>
          <a:off x="3578962" y="31206"/>
          <a:ext cx="812133" cy="812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01E967-120D-462F-A976-4CDDB695734E}">
      <dsp:nvSpPr>
        <dsp:cNvPr id="0" name=""/>
        <dsp:cNvSpPr/>
      </dsp:nvSpPr>
      <dsp:spPr>
        <a:xfrm>
          <a:off x="3749510" y="201754"/>
          <a:ext cx="471037" cy="4710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A08EEC-049C-4D49-A0A0-84A9D5C51C84}">
      <dsp:nvSpPr>
        <dsp:cNvPr id="0" name=""/>
        <dsp:cNvSpPr/>
      </dsp:nvSpPr>
      <dsp:spPr>
        <a:xfrm>
          <a:off x="4565123" y="31206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Aew there any peak times for sales activity?</a:t>
          </a:r>
          <a:endParaRPr lang="en-US" sz="1300" kern="1200"/>
        </a:p>
      </dsp:txBody>
      <dsp:txXfrm>
        <a:off x="4565123" y="31206"/>
        <a:ext cx="1914313" cy="812133"/>
      </dsp:txXfrm>
    </dsp:sp>
    <dsp:sp modelId="{366F488C-446A-4114-BC01-241BF4B2F093}">
      <dsp:nvSpPr>
        <dsp:cNvPr id="0" name=""/>
        <dsp:cNvSpPr/>
      </dsp:nvSpPr>
      <dsp:spPr>
        <a:xfrm>
          <a:off x="6812992" y="31206"/>
          <a:ext cx="812133" cy="81213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7EA298-8C57-44E2-8B55-EBF5527DC705}">
      <dsp:nvSpPr>
        <dsp:cNvPr id="0" name=""/>
        <dsp:cNvSpPr/>
      </dsp:nvSpPr>
      <dsp:spPr>
        <a:xfrm>
          <a:off x="6983540" y="201754"/>
          <a:ext cx="471037" cy="4710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897551-7ED6-44E9-B892-94C54BE4C0CE}">
      <dsp:nvSpPr>
        <dsp:cNvPr id="0" name=""/>
        <dsp:cNvSpPr/>
      </dsp:nvSpPr>
      <dsp:spPr>
        <a:xfrm>
          <a:off x="7799153" y="31206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E" sz="1300" kern="1200"/>
            <a:t>What is the total sales revenue for each month?</a:t>
          </a:r>
          <a:endParaRPr lang="en-US" sz="1300" kern="1200"/>
        </a:p>
      </dsp:txBody>
      <dsp:txXfrm>
        <a:off x="7799153" y="31206"/>
        <a:ext cx="1914313" cy="812133"/>
      </dsp:txXfrm>
    </dsp:sp>
    <dsp:sp modelId="{EB939A12-7C3D-40BD-A374-A4F065541214}">
      <dsp:nvSpPr>
        <dsp:cNvPr id="0" name=""/>
        <dsp:cNvSpPr/>
      </dsp:nvSpPr>
      <dsp:spPr>
        <a:xfrm>
          <a:off x="344932" y="1486973"/>
          <a:ext cx="812133" cy="81213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03ED3B-D2B8-4F13-A390-5E37747494FC}">
      <dsp:nvSpPr>
        <dsp:cNvPr id="0" name=""/>
        <dsp:cNvSpPr/>
      </dsp:nvSpPr>
      <dsp:spPr>
        <a:xfrm>
          <a:off x="51548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83CF3-B28E-4B51-B6FE-D9BB71CC6135}">
      <dsp:nvSpPr>
        <dsp:cNvPr id="0" name=""/>
        <dsp:cNvSpPr/>
      </dsp:nvSpPr>
      <dsp:spPr>
        <a:xfrm>
          <a:off x="1331094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E" sz="1300" kern="1200"/>
            <a:t>How do sales vary across different store location?</a:t>
          </a:r>
          <a:endParaRPr lang="en-US" sz="1300" kern="1200"/>
        </a:p>
      </dsp:txBody>
      <dsp:txXfrm>
        <a:off x="1331094" y="1486973"/>
        <a:ext cx="1914313" cy="812133"/>
      </dsp:txXfrm>
    </dsp:sp>
    <dsp:sp modelId="{284B9135-68B7-45B8-9EB3-4E82A16389DC}">
      <dsp:nvSpPr>
        <dsp:cNvPr id="0" name=""/>
        <dsp:cNvSpPr/>
      </dsp:nvSpPr>
      <dsp:spPr>
        <a:xfrm>
          <a:off x="3578962" y="1486973"/>
          <a:ext cx="812133" cy="81213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AD2BE5-610C-4B7C-A7E4-5E3F995DEFFB}">
      <dsp:nvSpPr>
        <dsp:cNvPr id="0" name=""/>
        <dsp:cNvSpPr/>
      </dsp:nvSpPr>
      <dsp:spPr>
        <a:xfrm>
          <a:off x="374951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8A8FCF-7D30-461D-B55A-D85575AE05A1}">
      <dsp:nvSpPr>
        <dsp:cNvPr id="0" name=""/>
        <dsp:cNvSpPr/>
      </dsp:nvSpPr>
      <dsp:spPr>
        <a:xfrm>
          <a:off x="4565123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What is the average price/order per person</a:t>
          </a:r>
          <a:endParaRPr lang="en-US" sz="1300" kern="1200"/>
        </a:p>
      </dsp:txBody>
      <dsp:txXfrm>
        <a:off x="4565123" y="1486973"/>
        <a:ext cx="1914313" cy="812133"/>
      </dsp:txXfrm>
    </dsp:sp>
    <dsp:sp modelId="{9F18E43D-501A-40CF-BCEF-5F64F17ED95F}">
      <dsp:nvSpPr>
        <dsp:cNvPr id="0" name=""/>
        <dsp:cNvSpPr/>
      </dsp:nvSpPr>
      <dsp:spPr>
        <a:xfrm>
          <a:off x="6812992" y="1486973"/>
          <a:ext cx="812133" cy="81213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CB791-BB93-4676-8B05-35FC521BF602}">
      <dsp:nvSpPr>
        <dsp:cNvPr id="0" name=""/>
        <dsp:cNvSpPr/>
      </dsp:nvSpPr>
      <dsp:spPr>
        <a:xfrm>
          <a:off x="6983540" y="1657521"/>
          <a:ext cx="471037" cy="47103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E403F4-7FAD-46A6-8121-36281030CBE1}">
      <dsp:nvSpPr>
        <dsp:cNvPr id="0" name=""/>
        <dsp:cNvSpPr/>
      </dsp:nvSpPr>
      <dsp:spPr>
        <a:xfrm>
          <a:off x="7799153" y="1486973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Which products are the bestselling in terms of quantity and revenue?</a:t>
          </a:r>
          <a:endParaRPr lang="en-US" sz="1300" kern="1200"/>
        </a:p>
      </dsp:txBody>
      <dsp:txXfrm>
        <a:off x="7799153" y="1486973"/>
        <a:ext cx="1914313" cy="812133"/>
      </dsp:txXfrm>
    </dsp:sp>
    <dsp:sp modelId="{54913E6F-92DD-4B2C-BAAD-EA1217FFCC7D}">
      <dsp:nvSpPr>
        <dsp:cNvPr id="0" name=""/>
        <dsp:cNvSpPr/>
      </dsp:nvSpPr>
      <dsp:spPr>
        <a:xfrm>
          <a:off x="344932" y="2942740"/>
          <a:ext cx="812133" cy="812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3ED976-1C48-4A28-9288-4B4F57A14A08}">
      <dsp:nvSpPr>
        <dsp:cNvPr id="0" name=""/>
        <dsp:cNvSpPr/>
      </dsp:nvSpPr>
      <dsp:spPr>
        <a:xfrm>
          <a:off x="515480" y="3113288"/>
          <a:ext cx="471037" cy="471037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55000" cap="flat" cmpd="thickThin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9B8E79-ED2C-4EBB-8F50-C94E69C54D9F}">
      <dsp:nvSpPr>
        <dsp:cNvPr id="0" name=""/>
        <dsp:cNvSpPr/>
      </dsp:nvSpPr>
      <dsp:spPr>
        <a:xfrm>
          <a:off x="1331094" y="2942740"/>
          <a:ext cx="1914313" cy="812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How do sales vary by product category and type?</a:t>
          </a:r>
          <a:endParaRPr lang="en-US" sz="1300" kern="1200"/>
        </a:p>
      </dsp:txBody>
      <dsp:txXfrm>
        <a:off x="1331094" y="2942740"/>
        <a:ext cx="1914313" cy="812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752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93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9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56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321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98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6/1/2024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8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6/1/2024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35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6/1/2024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3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082ABFB-60E7-4BA1-866A-7059F058065B}" type="datetime1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5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84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FBEA57F-793F-4683-BD8A-741FD4B89154}" type="datetime1">
              <a:rPr lang="en-US" smtClean="0"/>
              <a:t>6/1/2024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61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7FBFF947-0568-41C8-9D1F-B98750138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B146F29-E510-4DB4-B56B-1A8766645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81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E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3FDA1FA-3541-46E6-83FF-BDDA692BB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339824" y="0"/>
            <a:ext cx="68583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6FEB5C-DBEA-F8E5-70FF-DB6359502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3604" y="758952"/>
            <a:ext cx="6922404" cy="2589614"/>
          </a:xfrm>
        </p:spPr>
        <p:txBody>
          <a:bodyPr>
            <a:normAutofit/>
          </a:bodyPr>
          <a:lstStyle/>
          <a:p>
            <a:pPr algn="ctr"/>
            <a:r>
              <a:rPr lang="en-GB">
                <a:solidFill>
                  <a:srgbClr val="FFFFFF"/>
                </a:solidFill>
              </a:rPr>
              <a:t>Coffee Shop Sales</a:t>
            </a:r>
            <a:endParaRPr lang="en-AE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20527-30E0-7ED2-D19A-EC3771B25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1343" y="4455620"/>
            <a:ext cx="5542399" cy="1143000"/>
          </a:xfrm>
        </p:spPr>
        <p:txBody>
          <a:bodyPr>
            <a:normAutofit/>
          </a:bodyPr>
          <a:lstStyle/>
          <a:p>
            <a:r>
              <a:rPr lang="en-GB" sz="1900" b="1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main objective of this project is to analyse retail sales data to gain actionable insights that will enhance the performance of the coffee shop.</a:t>
            </a:r>
            <a:endParaRPr lang="en-AE" sz="1900" b="1">
              <a:solidFill>
                <a:schemeClr val="bg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Graphic 9" descr="Coffee with solid fill">
            <a:extLst>
              <a:ext uri="{FF2B5EF4-FFF2-40B4-BE49-F238E27FC236}">
                <a16:creationId xmlns:a16="http://schemas.microsoft.com/office/drawing/2014/main" id="{521DADD1-859F-8C1F-0A4E-0E81BE2DC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74004" y="620722"/>
            <a:ext cx="2727846" cy="2727846"/>
          </a:xfrm>
          <a:prstGeom prst="rect">
            <a:avLst/>
          </a:prstGeom>
        </p:spPr>
      </p:pic>
      <p:pic>
        <p:nvPicPr>
          <p:cNvPr id="4" name="Video 3" descr="Coffee Beans">
            <a:extLst>
              <a:ext uri="{FF2B5EF4-FFF2-40B4-BE49-F238E27FC236}">
                <a16:creationId xmlns:a16="http://schemas.microsoft.com/office/drawing/2014/main" id="{B7E0C3A0-9BFF-DAD4-9237-A6E200B91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1" b="285"/>
          <a:stretch/>
        </p:blipFill>
        <p:spPr>
          <a:xfrm>
            <a:off x="627779" y="3509435"/>
            <a:ext cx="4020297" cy="2254994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E6A7830-4B1A-416E-8782-4D0DC1F29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61343" y="4343400"/>
            <a:ext cx="5202616" cy="0"/>
          </a:xfrm>
          <a:prstGeom prst="line">
            <a:avLst/>
          </a:prstGeom>
          <a:ln w="635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2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B996C-5D05-94ED-AB72-33535D1D9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/>
              <a:t>Recommended Analysis</a:t>
            </a:r>
            <a:endParaRPr lang="en-AE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8AFBDE49-9F6D-D634-6554-FBCD47A0A1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6239406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B91BB-FCBA-C489-8FF9-AB49F53AA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9844D-5F11-A178-7A56-1481EEE1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1DE6D-E913-549C-A2F2-CB78A7195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1883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1C244353E20D49AF82A7CDFDF26231" ma:contentTypeVersion="4" ma:contentTypeDescription="Create a new document." ma:contentTypeScope="" ma:versionID="5ae42af996677b555035531971273885">
  <xsd:schema xmlns:xsd="http://www.w3.org/2001/XMLSchema" xmlns:xs="http://www.w3.org/2001/XMLSchema" xmlns:p="http://schemas.microsoft.com/office/2006/metadata/properties" xmlns:ns3="660ddb84-86f4-4868-887f-d5777544e1ff" targetNamespace="http://schemas.microsoft.com/office/2006/metadata/properties" ma:root="true" ma:fieldsID="196c10036b9ae72587533d3ebf76ec0a" ns3:_="">
    <xsd:import namespace="660ddb84-86f4-4868-887f-d5777544e1f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0ddb84-86f4-4868-887f-d5777544e1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828DD18-94C0-4D78-B751-05083695A6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0ddb84-86f4-4868-887f-d5777544e1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B4DD9F-6F02-4310-A21F-3EDE3A9BA7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B3AEAE-5A9E-45C9-A0E4-BA64D5F780C3}">
  <ds:schemaRefs>
    <ds:schemaRef ds:uri="660ddb84-86f4-4868-887f-d5777544e1ff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26</TotalTime>
  <Words>107</Words>
  <Application>Microsoft Office PowerPoint</Application>
  <PresentationFormat>Widescreen</PresentationFormat>
  <Paragraphs>12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Calibri</vt:lpstr>
      <vt:lpstr>Century Schoolbook</vt:lpstr>
      <vt:lpstr>Retrospect</vt:lpstr>
      <vt:lpstr>Coffee Shop Sales</vt:lpstr>
      <vt:lpstr>Recommended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 Sales</dc:title>
  <dc:creator>Ankush</dc:creator>
  <cp:lastModifiedBy>Ankush</cp:lastModifiedBy>
  <cp:revision>1</cp:revision>
  <dcterms:created xsi:type="dcterms:W3CDTF">2024-06-01T12:00:58Z</dcterms:created>
  <dcterms:modified xsi:type="dcterms:W3CDTF">2024-06-01T12:27:32Z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0x010100881C244353E20D49AF82A7CDFDF26231</vt:lpwstr>
  </property>
</Properties>
</file>

<file path=docProps/thumbnail.jpeg>
</file>